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Maurice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ef14626b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ef14626b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Vimal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-"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Shortly after this mass murder, malicious actors throughout the internet began posting tweets, articles, and posts tying the shooter to far-left organizations like Antifa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ef14626b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ef14626b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Ayo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f14626b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ef14626b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f14626b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f14626b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Lahna 45- 1 mins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ef14626b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ef14626b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Lahna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ef14626b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ef14626b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Lahna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ef14626b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ef14626b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eedfdb2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eedfdb2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ef14626b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ef14626b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Maurice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ef14626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ef14626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Maurice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ef14626b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ef14626b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 timer to come up with answer, put it in the jamboard with number of results, discuss with class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2e8f68f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2e8f68f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Ayo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347af34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347af34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Ayo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347af34b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347af34b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ef14626b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ef14626b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Vimal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ef14626b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ef14626b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5270475" y="0"/>
            <a:ext cx="387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411350" y="488555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3" name="Google Shape;43;p9"/>
          <p:cNvSpPr/>
          <p:nvPr/>
        </p:nvSpPr>
        <p:spPr>
          <a:xfrm rot="10800000">
            <a:off x="5327175" y="-7800"/>
            <a:ext cx="3816900" cy="514860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ruehistory248416267.wordpress.com/2017/12/08/holocaust-against-jews-is-a-total-lie-proof/" TargetMode="External"/><Relationship Id="rId4" Type="http://schemas.openxmlformats.org/officeDocument/2006/relationships/hyperlink" Target="https://jamesfetzer.org/2022/02/mary-maxwell-the-sandy-hook-school-shooting-did-not-happen-period/" TargetMode="External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ahoot.it/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cyber.fsi.stanford.edu/news/bing-search-disinformation" TargetMode="External"/><Relationship Id="rId10" Type="http://schemas.openxmlformats.org/officeDocument/2006/relationships/hyperlink" Target="https://medium.com/@Assembly_Program/into-the-voids-exploring-data-voids-af101e228784" TargetMode="External"/><Relationship Id="rId13" Type="http://schemas.openxmlformats.org/officeDocument/2006/relationships/hyperlink" Target="https://www.britannica.com/event/Tiananmen-Square-incident" TargetMode="External"/><Relationship Id="rId12" Type="http://schemas.openxmlformats.org/officeDocument/2006/relationships/hyperlink" Target="https://medium.com/in-search-of-search/exploiting-digital-il-literacy-extreme-right-manipulations-of-the-logics-of-search-engines-e16fc02d702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po.org.au/sites/default/files/resource-files/2019-10/apo-nid265631.pdf" TargetMode="External"/><Relationship Id="rId4" Type="http://schemas.openxmlformats.org/officeDocument/2006/relationships/hyperlink" Target="https://moz.com/beginners-guide-to-seo/how-search-engines-operate" TargetMode="External"/><Relationship Id="rId9" Type="http://schemas.openxmlformats.org/officeDocument/2006/relationships/hyperlink" Target="https://securingdemocracy.gmfus.org/data-void-china-covid-disinformation/" TargetMode="External"/><Relationship Id="rId5" Type="http://schemas.openxmlformats.org/officeDocument/2006/relationships/hyperlink" Target="https://www.ischool.berkeley.edu/news/2020/data-voids-social-networks-are-spreading-misinformation-and-causing-harm" TargetMode="External"/><Relationship Id="rId6" Type="http://schemas.openxmlformats.org/officeDocument/2006/relationships/hyperlink" Target="https://www.niemanlab.org/2019/11/watch-your-language-data-voids-on-the-web-have-opened-a-door-to-manipulators-and-other-disinformation-merchants/" TargetMode="External"/><Relationship Id="rId7" Type="http://schemas.openxmlformats.org/officeDocument/2006/relationships/hyperlink" Target="https://slate.com/technology/2020/11/data-voids-election-misinformation.html" TargetMode="External"/><Relationship Id="rId8" Type="http://schemas.openxmlformats.org/officeDocument/2006/relationships/hyperlink" Target="https://datavoids.2020.bkmla.org/#Part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jamboard.google.com/d/1ugECL2kTsBHlutdrK3ZwwgGrxQnMhoUMNWvVpQheEqQ/view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nbcnews.com/video/what-happens-when-you-google-tiananmen-square-in-china-273675331595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-9275" y="-9000"/>
            <a:ext cx="9144000" cy="52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100" y="0"/>
            <a:ext cx="428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356625" y="-9000"/>
            <a:ext cx="38505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8207125" y="-9150"/>
            <a:ext cx="936900" cy="516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33"/>
              <a:t>The Weaponization of Data Voids</a:t>
            </a:r>
            <a:endParaRPr sz="7133"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344250" y="3550650"/>
            <a:ext cx="51234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0371"/>
              <a:buNone/>
            </a:pPr>
            <a:r>
              <a:rPr lang="en" sz="2020"/>
              <a:t>Anthony Lahna, Vimal Vinod, Patricia Lennon, Maurice Smith, Ayo Obisesan</a:t>
            </a:r>
            <a:endParaRPr sz="20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Types of Data Voids - Strategic New Terms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This type of data void involves the creation of new terms around which a narrative can be built which can be then propagated to the mainstream (aka fake news)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Longer-term form of data void - can take years to be built up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Example: Sandy Hook to Parkland to Now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Converged around the idea that the victims of these shootings were paid actors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Took over the term “crisis actor”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■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Used to mean an actor playing a person playing a victim in disaster simulations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Emanuel African Methodist Episcopal Church Shooting - “black on white crime”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650" y="2533800"/>
            <a:ext cx="3175749" cy="17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425" y="582850"/>
            <a:ext cx="2726200" cy="18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Types of Data Voids - Outdated Terms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This type of data void emerges from search terms that are no longer in use being co-opted by media manipulators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There is a gap between when content producers stop making content about a topic and when users stop searching for that topic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Example: “Social Justice” on Youtube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 drop in the number of content producers using that term but no such drop in user searches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Lead to promotion of content that was opposed to social justice and feminism → Associations with social justice warrior → Improved now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375" y="1472700"/>
            <a:ext cx="3213527" cy="214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Types of Data Voids - Problematic Queries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This type of data void is where queries about problematic/fraught topics that return problematic results continue to return them unless they are outranked by reputable/credible sources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Example: “Did the Holocaust happen”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This term and others like it lead to results that continue to play host to bad information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https://truehistory248416267.wordpress.com/2017/12/08/holocaust-against-jews-is-a-total-lie-proof/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- This was found on the second page of a Bing search - Holocaust Denial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https://jamesfetzer.org/2022/02/mary-maxwell-the-sandy-hook-school-shooting-did-not-happen-period/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- Sandy Hook Shooting Denial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450" y="1521263"/>
            <a:ext cx="3151451" cy="21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Types of Data Voids - Fragmented Concepts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This type of data void seeks to get rid of connections between concepts that are related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Allows for the creation of “echo chambers” where people looking for the same information are lead down entirely different paths based on their specific search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Leads to accusations of bias in search 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Makes Google and other search providers less likely to bridge those gaps between related concepts when they try to fix it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Extremely dangerous in the political climate we are in today because people rarely leave echo chambers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850" y="1635050"/>
            <a:ext cx="3216250" cy="18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Adjacent Recommendation Systems and Data Voids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Search Adjacent Recommendation Systems are the systems that encourage users to consume additional content by suggesting new content that the user might be interested in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Netflix recommendations and autoplay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Youtube autoplay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Spotify recommendations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Auto-Suggestions in Google Search and Bing, etc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These recommendation systems can be exploited by malicious actors to lead people to their misinformation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Youtube recommendations of anti-vaccine content - Only recently cracked down 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050" y="1669463"/>
            <a:ext cx="3208150" cy="180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Because data voids are so hard to identify and there are so many of them around the internet, getting rid of them all is a tall order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Some solutions include: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Getting rid of the autoplay feature on some videos or sections of websites - YouTube Kids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Supporting content creators making high quality informative content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Improve reporting features to allow users to help identify bad information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Emphasizing credible information on topics vulnerable to being taken advantage of by data manipulators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Education about data voids so people spend extra time to ensure they’re receiving accurate and safe information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This is a problem that will never truly go away but search engine platforms need to continue working on curbing/curtailing it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850" y="1432675"/>
            <a:ext cx="3190449" cy="22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Kahoot!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This is our wrap-up activity to help reinforce the topics you learned today!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Please open </a:t>
            </a:r>
            <a:r>
              <a:rPr lang="en" sz="2000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Kahoot</a:t>
            </a: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 and use whatever name you want (keep it appropriate)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There is a prize for this activity - Candy!!!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550" y="1296325"/>
            <a:ext cx="2941550" cy="25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https://apo.org.au/sites/default/files/resource-files/2019-10/apo-nid265631.pdf</a:t>
            </a:r>
            <a:r>
              <a:rPr lang="en" sz="13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https://moz.com/beginners-guide-to-seo/how-search-engines-operate</a:t>
            </a:r>
            <a:r>
              <a:rPr lang="en" sz="13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https://www.ischool.berkeley.edu/news/2020/data-voids-social-networks-are-spreading-misinformation-and-causing-harm</a:t>
            </a:r>
            <a:r>
              <a:rPr lang="en" sz="13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https://www.niemanlab.org/2019/11/watch-your-language-data-voids-on-the-web-have-opened-a-door-to-manipulators-and-other-disinformation-merchants/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https://slate.com/technology/2020/11/data-voids-election-misinformation.html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https://datavoids.2020.bkmla.org/#Part1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https://securingdemocracy.gmfus.org/data-void-china-covid-disinformation/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https://medium.com/@Assembly_Program/into-the-voids-exploring-data-voids-af101e228784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https://cyber.fsi.stanford.edu/news/bing-search-disinformation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 u="sng">
                <a:solidFill>
                  <a:schemeClr val="accent5"/>
                </a:solidFill>
                <a:latin typeface="Georgia"/>
                <a:ea typeface="Georgia"/>
                <a:cs typeface="Georgia"/>
                <a:sym typeface="Georgia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https://medium.com/in-search-of-search/exploiting-digital-il-literacy-extreme-right-manipulations-of-the-logics-of-search-engines-e16fc02d7020</a:t>
            </a:r>
            <a:r>
              <a:rPr lang="en" sz="13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13"/>
              </a:rPr>
              <a:t>https://www.britannica.com/event/Tiananmen-Square-incident</a:t>
            </a:r>
            <a:r>
              <a:rPr lang="en" sz="13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 Quick Review of Search Engines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Search Engines make use of the following processes: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Web Crawling: A “spider” follows links from one website to the next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Indexing: Storing the information found by the “spiders” in a database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Searching: What happens when you search (high relevance to low) based on algorithms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Searching can be broken down into: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Analyzing the search word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Choosing matches to keywords → Paid vs Organic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Ranking them based on some algorithm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Displaying the results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050" y="1537275"/>
            <a:ext cx="2741049" cy="206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is a data void anyway?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Data voids are search engine queries that have little to no results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This means that the search engine has not found  much information on that search so little to no data that can then be displayed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Data voids allow the displaying of “low quality” and/or “low authority” results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○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Low Quality: The information is not factually correct → Misinformation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○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Low Authority: The information does not come from a reputable/known source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They can be created naturally or via manipulation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150" y="1324100"/>
            <a:ext cx="2495299" cy="249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19900" y="101427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sz="2100">
                <a:latin typeface="Georgia"/>
                <a:ea typeface="Georgia"/>
                <a:cs typeface="Georgia"/>
                <a:sym typeface="Georgia"/>
              </a:rPr>
              <a:t>Try to find a search term with the least number of results in Google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○"/>
            </a:pPr>
            <a:r>
              <a:rPr lang="en" sz="2100">
                <a:latin typeface="Georgia"/>
                <a:ea typeface="Georgia"/>
                <a:cs typeface="Georgia"/>
                <a:sym typeface="Georgia"/>
              </a:rPr>
              <a:t>Groups of 4-5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100">
                <a:latin typeface="Georgia"/>
                <a:ea typeface="Georgia"/>
                <a:cs typeface="Georgia"/>
                <a:sym typeface="Georgia"/>
              </a:rPr>
              <a:t>No Random Gibberish!</a:t>
            </a:r>
            <a:r>
              <a:rPr lang="en" sz="2100">
                <a:latin typeface="Georgia"/>
                <a:ea typeface="Georgia"/>
                <a:cs typeface="Georgia"/>
                <a:sym typeface="Georgia"/>
              </a:rPr>
              <a:t> The search term must be actual English.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100">
                <a:latin typeface="Georgia"/>
                <a:ea typeface="Georgia"/>
                <a:cs typeface="Georgia"/>
                <a:sym typeface="Georgia"/>
              </a:rPr>
              <a:t>Good:</a:t>
            </a:r>
            <a:r>
              <a:rPr lang="en" sz="2100">
                <a:latin typeface="Georgia"/>
                <a:ea typeface="Georgia"/>
                <a:cs typeface="Georgia"/>
                <a:sym typeface="Georgia"/>
              </a:rPr>
              <a:t> “cats vs dogs” 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100">
                <a:latin typeface="Georgia"/>
                <a:ea typeface="Georgia"/>
                <a:cs typeface="Georgia"/>
                <a:sym typeface="Georgia"/>
              </a:rPr>
              <a:t>Bad:</a:t>
            </a:r>
            <a:r>
              <a:rPr lang="en" sz="2100">
                <a:latin typeface="Georgia"/>
                <a:ea typeface="Georgia"/>
                <a:cs typeface="Georgia"/>
                <a:sym typeface="Georgia"/>
              </a:rPr>
              <a:t> “mdfkjdhfkjshfdjvmgdfb”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○"/>
            </a:pPr>
            <a:r>
              <a:rPr lang="en" sz="2100">
                <a:latin typeface="Georgia"/>
                <a:ea typeface="Georgia"/>
                <a:cs typeface="Georgia"/>
                <a:sym typeface="Georgia"/>
              </a:rPr>
              <a:t>Create a document to keep track of this in your group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sz="2100">
                <a:latin typeface="Georgia"/>
                <a:ea typeface="Georgia"/>
                <a:cs typeface="Georgia"/>
                <a:sym typeface="Georgia"/>
              </a:rPr>
              <a:t>Discussion: Paste the term that you found to have the least number of search results. What do you notice about the search you did?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778650" y="2271600"/>
            <a:ext cx="309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7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shorturl.at/jrxEG</a:t>
            </a:r>
            <a:r>
              <a:rPr b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b="1" sz="1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Data Voids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Misinformation - searches with data voids can often lead to misinformation for the party making the search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Information Manipulation - searches with data voids can be targeted to produce results with biased information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Malicious Intent - searches with data voids can be targeted to product results that harm others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700" y="1630423"/>
            <a:ext cx="2823950" cy="18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Misinformation vs. Censorship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Misinformation: false or inaccurate information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Censorship: the suppression of accurate information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While nuanced, it is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important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to understand how these two terms work together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575" y="1723723"/>
            <a:ext cx="3017851" cy="169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Tiananmen Square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June 4th incident, also known as the Tiananmen Square Massacre, was the result of the Chinese military moving to stop a series of protests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Protests began in response to the death of Hu Yaobang and the desire for political liberalization primarily by young Chinese citizens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Chinese government has since fully censored the topic, creating a data void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Video </a:t>
            </a:r>
            <a:r>
              <a:rPr lang="en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here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875" y="1664851"/>
            <a:ext cx="3228124" cy="18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Information on Data Voids 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Even queries that seem to have a lot of search results (ex. 60,000 results) are vulnerable to being exploited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Many of the top search results for queries with that size of results are what is known as “placeholder content” - algorithmically generated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Accuweather.com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Mapquest.com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These sites have content users want but they can easily be supplanted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Data Voids are therefore, found anywhere with search functionality → YouTube, Instagram, Facebook, Reddit, etc.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450" y="1671613"/>
            <a:ext cx="3370148" cy="18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Types of Data Voids - Breaking News  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One of the most common and most impactful forms of data voids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When some important event happens anywhere in the world, there is a rush of people who are searching that term for the first time - gradually close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Example: Sutherland Springs Shooting - November 5, 2017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Connected to Antifa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Example: January 6th Insurrection - January 6, 2021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Shortly after the insurrection began, reports of Antifa involvement began to be circulated around the web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875" y="748325"/>
            <a:ext cx="2921825" cy="364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